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66"/>
    <a:srgbClr val="FF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22" autoAdjust="0"/>
  </p:normalViewPr>
  <p:slideViewPr>
    <p:cSldViewPr>
      <p:cViewPr varScale="1">
        <p:scale>
          <a:sx n="113" d="100"/>
          <a:sy n="113" d="100"/>
        </p:scale>
        <p:origin x="-84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4AB8B3-ABA4-44A0-A130-D50BE4635B46}" type="datetimeFigureOut">
              <a:rPr lang="ru-RU"/>
              <a:pPr>
                <a:defRPr/>
              </a:pPr>
              <a:t>01.02.2013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88C797-7705-49B9-8093-D03CEEDF9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7AC6D-DD75-4E6A-A65F-667974447F28}" type="datetimeFigureOut">
              <a:rPr lang="en-US"/>
              <a:pPr>
                <a:defRPr/>
              </a:pPr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F5C75-F591-4113-B249-FB9A10C3B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7E280-0ADF-45BE-99F0-CEFB8ACC989D}" type="datetimeFigureOut">
              <a:rPr lang="en-US"/>
              <a:pPr>
                <a:defRPr/>
              </a:pPr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8F083-554F-47DA-9BA9-646BFE0EF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1D4AA-2008-4DA5-8113-7C37EC79C790}" type="datetimeFigureOut">
              <a:rPr lang="en-US"/>
              <a:pPr>
                <a:defRPr/>
              </a:pPr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7298-4A56-44F6-A2C5-5311965E6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B58D-6278-4495-B0F1-3730C72EC07B}" type="datetimeFigureOut">
              <a:rPr lang="en-US"/>
              <a:pPr>
                <a:defRPr/>
              </a:pPr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D862D-CA7B-4484-B270-3187BA9C0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E9088-8D0A-4CAC-8AFB-A3CF9C75C7A8}" type="datetimeFigureOut">
              <a:rPr lang="en-US"/>
              <a:pPr>
                <a:defRPr/>
              </a:pPr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45166-4525-4517-B5AE-9662D725A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1754-91F5-4CA7-974D-56C63C0D36BF}" type="datetimeFigureOut">
              <a:rPr lang="en-US"/>
              <a:pPr>
                <a:defRPr/>
              </a:pPr>
              <a:t>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C0B12-3C3D-4EE6-AC73-2FADC43E9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7689C-B58E-4F7E-A264-7587D3BBE9DF}" type="datetimeFigureOut">
              <a:rPr lang="en-US"/>
              <a:pPr>
                <a:defRPr/>
              </a:pPr>
              <a:t>2/1/2013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2DF8-4098-47F7-A6F9-E5E263D98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1F5-1ACA-4D1A-B7B5-B251C870913B}" type="datetimeFigureOut">
              <a:rPr lang="en-US"/>
              <a:pPr>
                <a:defRPr/>
              </a:pPr>
              <a:t>2/1/2013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4750-E119-4055-9B80-525A233E2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DF0B9-281F-43E4-9DFB-A8926CA2E71C}" type="datetimeFigureOut">
              <a:rPr lang="en-US"/>
              <a:pPr>
                <a:defRPr/>
              </a:pPr>
              <a:t>2/1/2013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25AED-14BD-4FAF-B245-DC44FF9BA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A3F8A-989B-4652-A6C0-D426766F9F0D}" type="datetimeFigureOut">
              <a:rPr lang="en-US"/>
              <a:pPr>
                <a:defRPr/>
              </a:pPr>
              <a:t>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4A699-866D-4397-A285-40CEA3F7C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AB0C2-F54A-44B8-A26A-26FFD028FDE5}" type="datetimeFigureOut">
              <a:rPr lang="en-US"/>
              <a:pPr>
                <a:defRPr/>
              </a:pPr>
              <a:t>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3DC3C-944D-4721-AB15-D2CF7B04B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56CF1E-5FA3-488F-877F-A1F78054B18F}" type="datetimeFigureOut">
              <a:rPr lang="en-US"/>
              <a:pPr>
                <a:defRPr/>
              </a:pPr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910A77-27F2-46CD-AECC-226B4FDD4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Tm="4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54.jpeg"/><Relationship Id="rId7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026" name="Picture 2" descr="C:\Users\comp\Pictures\Фон\1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762000"/>
            <a:ext cx="9392368" cy="30469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OffAxis1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600" b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“Зроби</a:t>
            </a:r>
            <a:r>
              <a:rPr lang="uk-UA" sz="96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життя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6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яскравішим!”</a:t>
            </a:r>
            <a:endParaRPr lang="ru-RU" sz="9600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029200"/>
            <a:ext cx="76438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latin typeface="+mj-lt"/>
              </a:rPr>
              <a:t>Навчальний центр для </a:t>
            </a:r>
            <a:r>
              <a:rPr lang="uk-UA" sz="3600" b="1" i="1" dirty="0" err="1">
                <a:latin typeface="+mj-lt"/>
              </a:rPr>
              <a:t>тернополян</a:t>
            </a:r>
            <a:r>
              <a:rPr lang="uk-UA" sz="3600" b="1" i="1" dirty="0">
                <a:latin typeface="+mj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latin typeface="+mj-lt"/>
              </a:rPr>
              <a:t>із питань організації дозвілля</a:t>
            </a:r>
            <a:endParaRPr lang="ru-RU" sz="3600" b="1" i="1" dirty="0">
              <a:latin typeface="+mj-lt"/>
            </a:endParaRPr>
          </a:p>
        </p:txBody>
      </p:sp>
      <p:pic>
        <p:nvPicPr>
          <p:cNvPr id="1029" name="Picture 5" descr="C:\Users\comp\Pictures\kvitka_06.jpg"/>
          <p:cNvPicPr>
            <a:picLocks noChangeAspect="1" noChangeArrowheads="1"/>
          </p:cNvPicPr>
          <p:nvPr/>
        </p:nvPicPr>
        <p:blipFill>
          <a:blip r:embed="rId4"/>
          <a:srcRect l="-4176" t="5333" r="17690" b="-1334"/>
          <a:stretch>
            <a:fillRect/>
          </a:stretch>
        </p:blipFill>
        <p:spPr bwMode="auto">
          <a:xfrm>
            <a:off x="6850063" y="3352800"/>
            <a:ext cx="21415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Pictures\Фон\1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s://encrypted-tbn3.gstatic.com/images?q=tbn:ANd9GcQfpna561ccChExWifB6yZ8CsxaZNbkqisU3lUoNIyFG5wUVtlZ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70904"/>
            <a:ext cx="3657600" cy="2106983"/>
          </a:xfrm>
          <a:prstGeom prst="roundRect">
            <a:avLst/>
          </a:prstGeom>
          <a:noFill/>
        </p:spPr>
      </p:pic>
      <p:pic>
        <p:nvPicPr>
          <p:cNvPr id="22534" name="Picture 6" descr="http://doba.te.ua/wp-content/uploads/2012/08/01_veseli-galychany_etno_gu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71950"/>
            <a:ext cx="3327400" cy="2266950"/>
          </a:xfrm>
          <a:prstGeom prst="roundRect">
            <a:avLst/>
          </a:prstGeom>
          <a:noFill/>
        </p:spPr>
      </p:pic>
      <p:pic>
        <p:nvPicPr>
          <p:cNvPr id="22536" name="Picture 8" descr="http://www.tneu.edu.ua/uploads/posts/2012-10/1349081235_5611_y_aee47d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0"/>
            <a:ext cx="5127057" cy="2438400"/>
          </a:xfrm>
          <a:prstGeom prst="round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38400" y="2819400"/>
            <a:ext cx="4270721" cy="1015663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Філармонія</a:t>
            </a:r>
            <a:endParaRPr lang="ru-RU" sz="6000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Pictures\Фон\1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dity.te.ua/photos/heading484/128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724400"/>
            <a:ext cx="2754378" cy="1828800"/>
          </a:xfrm>
          <a:prstGeom prst="round2DiagRect">
            <a:avLst/>
          </a:prstGeom>
          <a:noFill/>
        </p:spPr>
      </p:pic>
      <p:pic>
        <p:nvPicPr>
          <p:cNvPr id="21507" name="Picture 3" descr="C:\Users\comp\Desktop\Портфоліо_Бойчук_Ольги\Ресурси_проекту\Фото\309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676400"/>
            <a:ext cx="2428658" cy="1688943"/>
          </a:xfrm>
          <a:prstGeom prst="round2DiagRect">
            <a:avLst/>
          </a:prstGeom>
          <a:noFill/>
        </p:spPr>
      </p:pic>
      <p:pic>
        <p:nvPicPr>
          <p:cNvPr id="21508" name="Picture 4" descr="C:\Users\comp\Desktop\Портфоліо_Бойчук_Ольги\Ресурси_проекту\Фото\1345238130_429786513_2--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09600"/>
            <a:ext cx="2747962" cy="1829043"/>
          </a:xfrm>
          <a:prstGeom prst="round2DiagRect">
            <a:avLst/>
          </a:prstGeom>
          <a:noFill/>
        </p:spPr>
      </p:pic>
      <p:pic>
        <p:nvPicPr>
          <p:cNvPr id="21509" name="Picture 5" descr="C:\Users\comp\Desktop\Портфоліо_Бойчук_Ольги\Ресурси_проекту\Фото\limpopo-1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657600"/>
            <a:ext cx="2481769" cy="1857375"/>
          </a:xfrm>
          <a:prstGeom prst="round2DiagRect">
            <a:avLst/>
          </a:prstGeom>
          <a:noFill/>
        </p:spPr>
      </p:pic>
      <p:pic>
        <p:nvPicPr>
          <p:cNvPr id="21510" name="Picture 6" descr="C:\Users\comp\Pictures\Кліпарти\275625-6xf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114800"/>
            <a:ext cx="1767840" cy="2209800"/>
          </a:xfrm>
          <a:prstGeom prst="flowChartAlternateProcess">
            <a:avLst/>
          </a:prstGeom>
          <a:noFill/>
        </p:spPr>
      </p:pic>
      <p:pic>
        <p:nvPicPr>
          <p:cNvPr id="21512" name="Picture 8" descr="http://afisha.ternopil.ua/_bd/5/19221615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1066800"/>
            <a:ext cx="2552700" cy="1701800"/>
          </a:xfrm>
          <a:prstGeom prst="flowChartAlternateProcess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124" y="2967335"/>
            <a:ext cx="9095760" cy="110799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Активний</a:t>
            </a:r>
            <a:r>
              <a:rPr lang="ru-RU" sz="66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6600" b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відпочинок</a:t>
            </a:r>
            <a:endParaRPr lang="ru-RU" sz="6600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Pictures\Фон\1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40250" y="304800"/>
            <a:ext cx="184150" cy="76993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u="sng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7792" y="1371600"/>
            <a:ext cx="692619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1.</a:t>
            </a:r>
            <a:r>
              <a:rPr lang="ru-RU" sz="4400" b="1" i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</a:t>
            </a:r>
            <a:r>
              <a:rPr lang="ru-RU" sz="4400" b="1" i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Діяльність</a:t>
            </a:r>
            <a:r>
              <a:rPr lang="ru-RU" sz="4400" b="1" i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</a:t>
            </a:r>
            <a:r>
              <a:rPr lang="ru-RU" sz="4400" b="1" i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вікових</a:t>
            </a:r>
            <a:r>
              <a:rPr lang="ru-RU" sz="4400" b="1" i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</a:t>
            </a:r>
            <a:r>
              <a:rPr lang="ru-RU" sz="4400" b="1" i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груп</a:t>
            </a:r>
            <a:r>
              <a:rPr lang="ru-RU" sz="4400" b="1" i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за </a:t>
            </a:r>
            <a:r>
              <a:rPr lang="ru-RU" sz="4400" b="1" i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спільними</a:t>
            </a:r>
            <a:r>
              <a:rPr lang="ru-RU" sz="4400" b="1" i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</a:t>
            </a:r>
            <a:r>
              <a:rPr lang="ru-RU" sz="4400" b="1" i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інтересами</a:t>
            </a:r>
            <a:endParaRPr lang="ru-RU" sz="4400" b="1" i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376" y="457200"/>
            <a:ext cx="902362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Новаторські</a:t>
            </a:r>
            <a:r>
              <a:rPr lang="ru-RU" sz="4400" b="1" u="sng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400" b="1" u="sng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пропозиції</a:t>
            </a:r>
            <a:r>
              <a:rPr lang="ru-RU" sz="4400" b="1" u="sng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центру:</a:t>
            </a:r>
            <a:endParaRPr lang="ru-RU" sz="4400" b="1" u="sng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485" name="Picture 5" descr="http://4.bp.blogspot.com/-iDseUrIBFGc/T7VhtS_oidI/AAAAAAAAJgE/UYrNaRcK0B0/s1600/CLIPART_OF_16323_SM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581400"/>
            <a:ext cx="1295400" cy="1295400"/>
          </a:xfrm>
          <a:prstGeom prst="ellipse">
            <a:avLst/>
          </a:prstGeom>
          <a:noFill/>
        </p:spPr>
      </p:pic>
      <p:pic>
        <p:nvPicPr>
          <p:cNvPr id="20487" name="Picture 7" descr="http://www.an-na.org/storage/CLIPART_OF_16339_SM.jpg?__SQUARESPACE_CACHEVERSION=12870267986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743200"/>
            <a:ext cx="1600200" cy="1200884"/>
          </a:xfrm>
          <a:prstGeom prst="roundRect">
            <a:avLst/>
          </a:prstGeom>
          <a:noFill/>
        </p:spPr>
      </p:pic>
      <p:pic>
        <p:nvPicPr>
          <p:cNvPr id="20489" name="Picture 9" descr="https://encrypted-tbn2.gstatic.com/images?q=tbn:ANd9GcS_R9R24ZmkULNkVcuYot8LzvIwXDPvxdS4orpTv-9RSRA2wQD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648200"/>
            <a:ext cx="1981200" cy="1486809"/>
          </a:xfrm>
          <a:prstGeom prst="flowChartAlternateProcess">
            <a:avLst/>
          </a:prstGeom>
          <a:noFill/>
        </p:spPr>
      </p:pic>
      <p:pic>
        <p:nvPicPr>
          <p:cNvPr id="14338" name="Picture 2" descr="http://us.123rf.com/400wm/400/400/djdarkflower/djdarkflower1205/djdarkflower120500016/13770095-3d-----n---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124200"/>
            <a:ext cx="685800" cy="685800"/>
          </a:xfrm>
          <a:prstGeom prst="ellipse">
            <a:avLst/>
          </a:prstGeom>
          <a:noFill/>
        </p:spPr>
      </p:pic>
      <p:pic>
        <p:nvPicPr>
          <p:cNvPr id="10" name="Picture 2" descr="http://us.123rf.com/400wm/400/400/djdarkflower/djdarkflower1205/djdarkflower120500016/13770095-3d-----n---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029200"/>
            <a:ext cx="685800" cy="685800"/>
          </a:xfrm>
          <a:prstGeom prst="ellipse">
            <a:avLst/>
          </a:prstGeom>
          <a:noFill/>
        </p:spPr>
      </p:pic>
      <p:pic>
        <p:nvPicPr>
          <p:cNvPr id="11" name="Picture 2" descr="http://us.123rf.com/400wm/400/400/djdarkflower/djdarkflower1205/djdarkflower120500016/13770095-3d-----n---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038600"/>
            <a:ext cx="685800" cy="685800"/>
          </a:xfrm>
          <a:prstGeom prst="ellipse">
            <a:avLst/>
          </a:prstGeom>
          <a:noFill/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47800" y="3048000"/>
            <a:ext cx="4044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i="1">
                <a:latin typeface="Calibri" pitchFamily="34" charset="0"/>
              </a:rPr>
              <a:t>Інтерактивне спілкування, </a:t>
            </a:r>
          </a:p>
          <a:p>
            <a:r>
              <a:rPr lang="uk-UA" sz="2400" b="1" i="1">
                <a:latin typeface="Calibri" pitchFamily="34" charset="0"/>
              </a:rPr>
              <a:t>ігри та конкурси для молоді</a:t>
            </a:r>
            <a:endParaRPr lang="ru-RU" sz="2400" b="1" i="1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71600" y="3962400"/>
            <a:ext cx="5908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i="1">
                <a:latin typeface="Calibri" pitchFamily="34" charset="0"/>
              </a:rPr>
              <a:t>Любительські курси для домогосподарок </a:t>
            </a:r>
          </a:p>
          <a:p>
            <a:r>
              <a:rPr lang="uk-UA" sz="2400" b="1" i="1">
                <a:latin typeface="Calibri" pitchFamily="34" charset="0"/>
              </a:rPr>
              <a:t>“Обмінюємося досвідом!”</a:t>
            </a:r>
            <a:endParaRPr lang="ru-RU" sz="2400" b="1" i="1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47800" y="4953000"/>
            <a:ext cx="3578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i="1">
                <a:latin typeface="Calibri" pitchFamily="34" charset="0"/>
              </a:rPr>
              <a:t>Тренінги для пенсіонерів </a:t>
            </a:r>
          </a:p>
          <a:p>
            <a:r>
              <a:rPr lang="uk-UA" sz="2400" b="1" i="1">
                <a:latin typeface="Calibri" pitchFamily="34" charset="0"/>
              </a:rPr>
              <a:t>“Залишайтеся у формі!”</a:t>
            </a:r>
            <a:endParaRPr lang="ru-RU" sz="2400" b="1" i="1">
              <a:latin typeface="Calibri" pitchFamily="34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Pictures\Фон\1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4678" y="304800"/>
            <a:ext cx="8265404" cy="206210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2. Проведення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тематичних вечорів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u="sng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(із запрошеними гостями-професіоналами)</a:t>
            </a:r>
            <a:r>
              <a:rPr lang="uk-UA" sz="3200" b="1" i="1" u="sng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endParaRPr lang="ru-RU" sz="3200" b="1" i="1" u="sng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2" descr="http://us.123rf.com/400wm/400/400/djdarkflower/djdarkflower1205/djdarkflower120500016/13770095-3d-----n---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14600"/>
            <a:ext cx="685800" cy="685800"/>
          </a:xfrm>
          <a:prstGeom prst="ellipse">
            <a:avLst/>
          </a:prstGeom>
          <a:noFill/>
        </p:spPr>
      </p:pic>
      <p:pic>
        <p:nvPicPr>
          <p:cNvPr id="5" name="Picture 2" descr="http://us.123rf.com/400wm/400/400/djdarkflower/djdarkflower1205/djdarkflower120500016/13770095-3d-----n---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05200"/>
            <a:ext cx="685800" cy="685800"/>
          </a:xfrm>
          <a:prstGeom prst="ellipse">
            <a:avLst/>
          </a:prstGeom>
          <a:noFill/>
        </p:spPr>
      </p:pic>
      <p:pic>
        <p:nvPicPr>
          <p:cNvPr id="6" name="Picture 2" descr="http://us.123rf.com/400wm/400/400/djdarkflower/djdarkflower1205/djdarkflower120500016/13770095-3d-----n---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495800"/>
            <a:ext cx="685800" cy="685800"/>
          </a:xfrm>
          <a:prstGeom prst="ellipse">
            <a:avLst/>
          </a:prstGeom>
          <a:noFill/>
        </p:spPr>
      </p:pic>
      <p:pic>
        <p:nvPicPr>
          <p:cNvPr id="7" name="Picture 2" descr="http://us.123rf.com/400wm/400/400/djdarkflower/djdarkflower1205/djdarkflower120500016/13770095-3d-----n---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486400"/>
            <a:ext cx="685800" cy="685800"/>
          </a:xfrm>
          <a:prstGeom prst="ellipse">
            <a:avLst/>
          </a:prstGeom>
          <a:noFill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2590800"/>
            <a:ext cx="2243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 i="1">
                <a:latin typeface="Calibri" pitchFamily="34" charset="0"/>
              </a:rPr>
              <a:t>Вечір поезії</a:t>
            </a:r>
            <a:endParaRPr lang="ru-RU" sz="3200" b="1" i="1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00400" y="4572000"/>
            <a:ext cx="2533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 i="1">
                <a:latin typeface="Calibri" pitchFamily="34" charset="0"/>
              </a:rPr>
              <a:t>Вечір танцю</a:t>
            </a:r>
            <a:endParaRPr lang="ru-RU" sz="3200" b="1" i="1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81200" y="3581400"/>
            <a:ext cx="2522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 i="1">
                <a:latin typeface="Calibri" pitchFamily="34" charset="0"/>
              </a:rPr>
              <a:t>Вечір музики</a:t>
            </a:r>
            <a:endParaRPr lang="ru-RU" sz="3200" b="1" i="1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67200" y="5562600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 i="1">
                <a:latin typeface="Calibri" pitchFamily="34" charset="0"/>
              </a:rPr>
              <a:t>Вечір спорту</a:t>
            </a:r>
            <a:endParaRPr lang="ru-RU" sz="3200" b="1" i="1">
              <a:latin typeface="Calibri" pitchFamily="34" charset="0"/>
            </a:endParaRPr>
          </a:p>
        </p:txBody>
      </p:sp>
      <p:pic>
        <p:nvPicPr>
          <p:cNvPr id="13313" name="Picture 1" descr="C:\Users\comp\Pictures\Кліпарти\13.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276600"/>
            <a:ext cx="1139952" cy="1139952"/>
          </a:xfrm>
          <a:prstGeom prst="ellipse">
            <a:avLst/>
          </a:prstGeom>
          <a:noFill/>
        </p:spPr>
      </p:pic>
      <p:pic>
        <p:nvPicPr>
          <p:cNvPr id="13314" name="Picture 2" descr="C:\Users\comp\Pictures\Кліпарти\275625-6xf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114800"/>
            <a:ext cx="1112520" cy="1390650"/>
          </a:xfrm>
          <a:prstGeom prst="ellipse">
            <a:avLst/>
          </a:prstGeom>
          <a:noFill/>
        </p:spPr>
      </p:pic>
      <p:pic>
        <p:nvPicPr>
          <p:cNvPr id="13315" name="Picture 3" descr="C:\Users\comp\Pictures\Кліпарти\poetry-clip-art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2286000"/>
            <a:ext cx="1219200" cy="1039906"/>
          </a:xfrm>
          <a:prstGeom prst="roundRect">
            <a:avLst/>
          </a:prstGeom>
          <a:noFill/>
        </p:spPr>
      </p:pic>
      <p:pic>
        <p:nvPicPr>
          <p:cNvPr id="13316" name="Picture 4" descr="C:\Users\comp\Pictures\Кліпарти\1347441958_do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5638800"/>
            <a:ext cx="1423987" cy="1094222"/>
          </a:xfrm>
          <a:prstGeom prst="round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Pictures\Фон\1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2894" y="152400"/>
            <a:ext cx="896110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3. </a:t>
            </a:r>
            <a:r>
              <a:rPr lang="ru-RU" sz="4400" b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Запровадження</a:t>
            </a:r>
            <a:r>
              <a:rPr lang="ru-RU" sz="44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400" b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тематичних</a:t>
            </a:r>
            <a:r>
              <a:rPr lang="ru-RU" sz="44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тижнів</a:t>
            </a:r>
            <a:r>
              <a:rPr lang="ru-RU" sz="44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4400" b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місті</a:t>
            </a:r>
            <a:r>
              <a:rPr lang="ru-RU" sz="44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4400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 descr="http://us.123rf.com/400wm/400/400/djdarkflower/djdarkflower1205/djdarkflower120500016/13770095-3d-----n---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685800" cy="685800"/>
          </a:xfrm>
          <a:prstGeom prst="ellipse">
            <a:avLst/>
          </a:prstGeom>
          <a:noFill/>
        </p:spPr>
      </p:pic>
      <p:pic>
        <p:nvPicPr>
          <p:cNvPr id="5" name="Picture 2" descr="http://us.123rf.com/400wm/400/400/djdarkflower/djdarkflower1205/djdarkflower120500016/13770095-3d-----n---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685800" cy="685800"/>
          </a:xfrm>
          <a:prstGeom prst="ellipse">
            <a:avLst/>
          </a:prstGeom>
          <a:noFill/>
        </p:spPr>
      </p:pic>
      <p:pic>
        <p:nvPicPr>
          <p:cNvPr id="6" name="Picture 2" descr="http://us.123rf.com/400wm/400/400/djdarkflower/djdarkflower1205/djdarkflower120500016/13770095-3d-----n---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0"/>
            <a:ext cx="685800" cy="685800"/>
          </a:xfrm>
          <a:prstGeom prst="ellipse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9200" y="1828800"/>
            <a:ext cx="5943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 i="1" u="sng">
                <a:latin typeface="Calibri" pitchFamily="34" charset="0"/>
              </a:rPr>
              <a:t>Тиждень сім</a:t>
            </a:r>
            <a:r>
              <a:rPr lang="en-US" sz="3600" b="1" i="1" u="sng">
                <a:latin typeface="Calibri" pitchFamily="34" charset="0"/>
              </a:rPr>
              <a:t>’</a:t>
            </a:r>
            <a:r>
              <a:rPr lang="uk-UA" sz="3600" b="1" i="1" u="sng">
                <a:latin typeface="Calibri" pitchFamily="34" charset="0"/>
              </a:rPr>
              <a:t>ї </a:t>
            </a:r>
            <a:r>
              <a:rPr lang="uk-UA" sz="2000" b="1" i="1">
                <a:latin typeface="Calibri" pitchFamily="34" charset="0"/>
              </a:rPr>
              <a:t>(із цікавими конкурсами для всієї родини, естафетами, творчими завданнями і звичайно ж винагородами.)</a:t>
            </a:r>
            <a:endParaRPr lang="ru-RU" sz="2000" b="1" i="1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3429000"/>
            <a:ext cx="51054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 u="sng">
                <a:latin typeface="Calibri" pitchFamily="34" charset="0"/>
              </a:rPr>
              <a:t>Тиждень дітей-сиріт </a:t>
            </a:r>
            <a:r>
              <a:rPr lang="uk-UA" sz="2000" b="1" i="1">
                <a:latin typeface="Calibri" pitchFamily="34" charset="0"/>
              </a:rPr>
              <a:t>(можна організувати благодійний аукціон дитячих малюнків, або ж конкурс найкращого малюнку на асфальті та ін.)</a:t>
            </a:r>
            <a:endParaRPr lang="ru-RU" sz="2000" b="1" i="1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95400" y="5181600"/>
            <a:ext cx="502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 u="sng">
                <a:latin typeface="Calibri" pitchFamily="34" charset="0"/>
              </a:rPr>
              <a:t>Тиждень екології </a:t>
            </a:r>
            <a:r>
              <a:rPr lang="uk-UA" sz="2000" b="1" i="1">
                <a:latin typeface="Calibri" pitchFamily="34" charset="0"/>
              </a:rPr>
              <a:t>(конкурс на визначення найчистішої вулиці кожного мікрорайону і з винагородою.)</a:t>
            </a:r>
            <a:endParaRPr lang="ru-RU" sz="2000" b="1" i="1">
              <a:latin typeface="Calibri" pitchFamily="34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953000"/>
            <a:ext cx="16764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Users\comp\Desktop\Портфоліо_Бойчук_Ольги\Ресурси_проекту\Фото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752600"/>
            <a:ext cx="2095500" cy="1390015"/>
          </a:xfrm>
          <a:prstGeom prst="ellipse">
            <a:avLst/>
          </a:prstGeom>
          <a:noFill/>
        </p:spPr>
      </p:pic>
      <p:pic>
        <p:nvPicPr>
          <p:cNvPr id="12291" name="Picture 3" descr="C:\Users\comp\Desktop\Портфоліо_Бойчук_Ольги\Ресурси_проекту\Фото\f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429000"/>
            <a:ext cx="2054724" cy="1365250"/>
          </a:xfrm>
          <a:prstGeom prst="ellipse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Pictures\Фон\1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6388" y="609600"/>
            <a:ext cx="88376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>
                <a:solidFill>
                  <a:srgbClr val="FF0066"/>
                </a:solidFill>
                <a:latin typeface="Comic Sans MS" pitchFamily="66" charset="0"/>
              </a:rPr>
              <a:t>4. Організація виставки-ярмарки </a:t>
            </a:r>
          </a:p>
          <a:p>
            <a:r>
              <a:rPr lang="uk-UA" sz="4000" b="1">
                <a:solidFill>
                  <a:srgbClr val="FF0066"/>
                </a:solidFill>
                <a:latin typeface="Comic Sans MS" pitchFamily="66" charset="0"/>
              </a:rPr>
              <a:t>творчої майстерні тернополян</a:t>
            </a:r>
            <a:endParaRPr lang="ru-RU" sz="4000" b="1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95400" y="2438400"/>
            <a:ext cx="7162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latin typeface="Calibri" pitchFamily="34" charset="0"/>
              </a:rPr>
              <a:t>Регулярний захід, на якому жителі міста могли б представити і за бажанням продати власні творчі вироби (вишивка, сувеніри ручної роботи, картини, в</a:t>
            </a:r>
            <a:r>
              <a:rPr lang="en-US" sz="2800" b="1" i="1">
                <a:latin typeface="Calibri" pitchFamily="34" charset="0"/>
              </a:rPr>
              <a:t>’</a:t>
            </a:r>
            <a:r>
              <a:rPr lang="uk-UA" sz="2800" b="1" i="1">
                <a:latin typeface="Calibri" pitchFamily="34" charset="0"/>
              </a:rPr>
              <a:t>язані вироби</a:t>
            </a:r>
            <a:r>
              <a:rPr lang="en-US" sz="2800" b="1" i="1">
                <a:latin typeface="Calibri" pitchFamily="34" charset="0"/>
              </a:rPr>
              <a:t>, </a:t>
            </a:r>
            <a:r>
              <a:rPr lang="ru-RU" sz="2800" b="1" i="1">
                <a:latin typeface="Calibri" pitchFamily="34" charset="0"/>
              </a:rPr>
              <a:t>кулінарні шедеври та ін.)</a:t>
            </a:r>
          </a:p>
        </p:txBody>
      </p:sp>
      <p:pic>
        <p:nvPicPr>
          <p:cNvPr id="5" name="Picture 2" descr="http://us.123rf.com/400wm/400/400/djdarkflower/djdarkflower1205/djdarkflower120500016/13770095-3d-----n---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685800" cy="685800"/>
          </a:xfrm>
          <a:prstGeom prst="ellipse">
            <a:avLst/>
          </a:prstGeom>
          <a:noFill/>
        </p:spPr>
      </p:pic>
      <p:pic>
        <p:nvPicPr>
          <p:cNvPr id="11266" name="Picture 2" descr="http://ukrainemade.com/_product/37/36227/full-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495800"/>
            <a:ext cx="1401782" cy="1676400"/>
          </a:xfrm>
          <a:prstGeom prst="ellipse">
            <a:avLst/>
          </a:prstGeom>
          <a:noFill/>
        </p:spPr>
      </p:pic>
      <p:pic>
        <p:nvPicPr>
          <p:cNvPr id="11268" name="Picture 4" descr="https://encrypted-tbn3.gstatic.com/images?q=tbn:ANd9GcQd-pm3JOjYfrFSbpVG5i99Arcn3Q8KDeeS8fTcjjPbJMVicZ5gU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419600"/>
            <a:ext cx="1375373" cy="1838325"/>
          </a:xfrm>
          <a:prstGeom prst="ellipse">
            <a:avLst/>
          </a:prstGeom>
          <a:noFill/>
        </p:spPr>
      </p:pic>
      <p:pic>
        <p:nvPicPr>
          <p:cNvPr id="11270" name="Picture 6" descr="http://photooboi.com.ua/uploads/wp/big/6534.jpg"/>
          <p:cNvPicPr>
            <a:picLocks noChangeAspect="1" noChangeArrowheads="1"/>
          </p:cNvPicPr>
          <p:nvPr/>
        </p:nvPicPr>
        <p:blipFill>
          <a:blip r:embed="rId6" cstate="print"/>
          <a:srcRect l="15094" t="5715" r="16981"/>
          <a:stretch>
            <a:fillRect/>
          </a:stretch>
        </p:blipFill>
        <p:spPr bwMode="auto">
          <a:xfrm>
            <a:off x="5562600" y="5105400"/>
            <a:ext cx="1371600" cy="1257235"/>
          </a:xfrm>
          <a:prstGeom prst="ellipse">
            <a:avLst/>
          </a:prstGeom>
          <a:noFill/>
        </p:spPr>
      </p:pic>
      <p:pic>
        <p:nvPicPr>
          <p:cNvPr id="11272" name="Picture 8" descr="http://www.good.ua/img/original/55836/vyshitye-rubashki-2.jpg"/>
          <p:cNvPicPr>
            <a:picLocks noChangeAspect="1" noChangeArrowheads="1"/>
          </p:cNvPicPr>
          <p:nvPr/>
        </p:nvPicPr>
        <p:blipFill>
          <a:blip r:embed="rId7" cstate="print"/>
          <a:srcRect l="7818" t="41076" r="6189"/>
          <a:stretch>
            <a:fillRect/>
          </a:stretch>
        </p:blipFill>
        <p:spPr bwMode="auto">
          <a:xfrm>
            <a:off x="1905000" y="4953000"/>
            <a:ext cx="1512933" cy="1381125"/>
          </a:xfrm>
          <a:prstGeom prst="ellipse">
            <a:avLst/>
          </a:prstGeom>
          <a:noFill/>
        </p:spPr>
      </p:pic>
      <p:pic>
        <p:nvPicPr>
          <p:cNvPr id="11274" name="Picture 10" descr="http://os1.i.ua/3/1/3768890_f33c26ff.jpg"/>
          <p:cNvPicPr>
            <a:picLocks noChangeAspect="1" noChangeArrowheads="1"/>
          </p:cNvPicPr>
          <p:nvPr/>
        </p:nvPicPr>
        <p:blipFill>
          <a:blip r:embed="rId8" cstate="print"/>
          <a:srcRect l="14679" t="3912" r="8991" b="4156"/>
          <a:stretch>
            <a:fillRect/>
          </a:stretch>
        </p:blipFill>
        <p:spPr bwMode="auto">
          <a:xfrm flipH="1">
            <a:off x="3581400" y="5334000"/>
            <a:ext cx="1686127" cy="1524000"/>
          </a:xfrm>
          <a:prstGeom prst="ellipse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Pictures\Фон\1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21443438">
            <a:off x="1344420" y="1144162"/>
            <a:ext cx="6798656" cy="2308324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7200" b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Зроби</a:t>
            </a:r>
            <a:r>
              <a:rPr lang="ru-RU" sz="72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7200" b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життя</a:t>
            </a:r>
            <a:r>
              <a:rPr lang="ru-RU" sz="72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яскравішим</a:t>
            </a:r>
            <a:r>
              <a:rPr lang="ru-RU" sz="72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!!!»</a:t>
            </a:r>
            <a:endParaRPr lang="ru-RU" sz="7200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7" name="Picture 7" descr="http://fastiv.biz/sites/default/files/3-3-1_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733800"/>
            <a:ext cx="76104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0" name="Picture 2" descr="C:\Users\comp\Pictures\Фон\11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997" y="457200"/>
            <a:ext cx="8905003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Головні</a:t>
            </a:r>
            <a:r>
              <a:rPr lang="ru-RU" sz="54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5400" b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завдання</a:t>
            </a:r>
            <a:r>
              <a:rPr lang="ru-RU" sz="54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центру:</a:t>
            </a:r>
            <a:endParaRPr lang="ru-RU" sz="5400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752600"/>
            <a:ext cx="7543800" cy="4586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2"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800" b="1" i="1" dirty="0" err="1">
                <a:latin typeface="+mj-lt"/>
              </a:rPr>
              <a:t>Ознайомлення</a:t>
            </a:r>
            <a:r>
              <a:rPr lang="ru-RU" sz="2800" b="1" i="1" dirty="0">
                <a:latin typeface="+mj-lt"/>
              </a:rPr>
              <a:t>  </a:t>
            </a:r>
            <a:r>
              <a:rPr lang="ru-RU" sz="2800" b="1" i="1" dirty="0" err="1">
                <a:latin typeface="+mj-lt"/>
              </a:rPr>
              <a:t>жителів</a:t>
            </a:r>
            <a:r>
              <a:rPr lang="ru-RU" sz="2800" b="1" i="1" dirty="0">
                <a:latin typeface="+mj-lt"/>
              </a:rPr>
              <a:t> </a:t>
            </a:r>
            <a:r>
              <a:rPr lang="ru-RU" sz="2800" b="1" i="1" dirty="0" err="1">
                <a:latin typeface="+mj-lt"/>
              </a:rPr>
              <a:t>з</a:t>
            </a:r>
            <a:r>
              <a:rPr lang="ru-RU" sz="2800" b="1" i="1" dirty="0">
                <a:latin typeface="+mj-lt"/>
              </a:rPr>
              <a:t> </a:t>
            </a:r>
            <a:r>
              <a:rPr lang="uk-UA" sz="2800" b="1" i="1" dirty="0">
                <a:latin typeface="+mj-lt"/>
              </a:rPr>
              <a:t>і</a:t>
            </a:r>
            <a:r>
              <a:rPr lang="ru-RU" sz="2800" b="1" i="1" dirty="0" err="1">
                <a:latin typeface="+mj-lt"/>
              </a:rPr>
              <a:t>снуючими</a:t>
            </a:r>
            <a:r>
              <a:rPr lang="ru-RU" sz="2800" b="1" i="1" dirty="0">
                <a:latin typeface="+mj-lt"/>
              </a:rPr>
              <a:t> </a:t>
            </a:r>
            <a:r>
              <a:rPr lang="ru-RU" sz="2800" b="1" i="1" dirty="0" err="1">
                <a:latin typeface="+mj-lt"/>
              </a:rPr>
              <a:t>можливостями</a:t>
            </a:r>
            <a:r>
              <a:rPr lang="ru-RU" sz="2800" b="1" i="1" dirty="0">
                <a:latin typeface="+mj-lt"/>
              </a:rPr>
              <a:t> </a:t>
            </a:r>
            <a:r>
              <a:rPr lang="ru-RU" sz="2800" b="1" i="1" dirty="0" err="1">
                <a:latin typeface="+mj-lt"/>
              </a:rPr>
              <a:t>проведення</a:t>
            </a:r>
            <a:r>
              <a:rPr lang="ru-RU" sz="2800" b="1" i="1" dirty="0">
                <a:latin typeface="+mj-lt"/>
              </a:rPr>
              <a:t> </a:t>
            </a:r>
            <a:r>
              <a:rPr lang="ru-RU" sz="2800" b="1" i="1" dirty="0" err="1">
                <a:latin typeface="+mj-lt"/>
              </a:rPr>
              <a:t>дозвілля</a:t>
            </a:r>
            <a:r>
              <a:rPr lang="ru-RU" sz="2800" b="1" i="1" dirty="0">
                <a:latin typeface="+mj-lt"/>
              </a:rPr>
              <a:t> у </a:t>
            </a:r>
            <a:r>
              <a:rPr lang="ru-RU" sz="2800" b="1" i="1" dirty="0" err="1">
                <a:latin typeface="+mj-lt"/>
              </a:rPr>
              <a:t>місті</a:t>
            </a:r>
            <a:r>
              <a:rPr lang="ru-RU" sz="2800" b="1" i="1" dirty="0">
                <a:latin typeface="+mj-lt"/>
              </a:rPr>
              <a:t>;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uk-UA" sz="2800" b="1" i="1" dirty="0">
                <a:latin typeface="+mj-lt"/>
              </a:rPr>
              <a:t>Створення та діяльність вікових груп за спільними інтересами;</a:t>
            </a:r>
            <a:endParaRPr lang="ru-RU" sz="2800" b="1" i="1" dirty="0">
              <a:latin typeface="+mj-lt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uk-UA" sz="2800" b="1" i="1" dirty="0">
                <a:latin typeface="+mj-lt"/>
              </a:rPr>
              <a:t>Організація тематичних вечорів;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uk-UA" sz="2800" b="1" i="1" dirty="0">
                <a:latin typeface="+mj-lt"/>
              </a:rPr>
              <a:t>Проведення у місті тематичних тижнів;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uk-UA" sz="2800" b="1" i="1" dirty="0">
                <a:latin typeface="+mj-lt"/>
              </a:rPr>
              <a:t>Запровадження  виставки-ярмарки творчої майстерні </a:t>
            </a:r>
            <a:r>
              <a:rPr lang="uk-UA" sz="2800" b="1" i="1" dirty="0" err="1">
                <a:latin typeface="+mj-lt"/>
              </a:rPr>
              <a:t>тернополян</a:t>
            </a:r>
            <a:r>
              <a:rPr lang="uk-UA" sz="2800" b="1" i="1" dirty="0">
                <a:latin typeface="+mj-lt"/>
              </a:rPr>
              <a:t>.</a:t>
            </a:r>
            <a:endParaRPr lang="ru-RU" sz="2800" b="1" i="1" dirty="0">
              <a:latin typeface="+mj-lt"/>
            </a:endParaRPr>
          </a:p>
        </p:txBody>
      </p:sp>
      <p:pic>
        <p:nvPicPr>
          <p:cNvPr id="1026" name="Picture 2" descr="C:\Users\comp\Pictures\Кліпарт\Технічне-завдання-для-створення-сайту.jpg"/>
          <p:cNvPicPr>
            <a:picLocks noChangeAspect="1" noChangeArrowheads="1"/>
          </p:cNvPicPr>
          <p:nvPr/>
        </p:nvPicPr>
        <p:blipFill>
          <a:blip r:embed="rId3"/>
          <a:srcRect l="7133" t="4167" r="3703" b="12500"/>
          <a:stretch>
            <a:fillRect/>
          </a:stretch>
        </p:blipFill>
        <p:spPr bwMode="auto">
          <a:xfrm>
            <a:off x="0" y="13716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comp\Pictures\kvitka_06.jpg"/>
          <p:cNvPicPr>
            <a:picLocks noChangeAspect="1" noChangeArrowheads="1"/>
          </p:cNvPicPr>
          <p:nvPr/>
        </p:nvPicPr>
        <p:blipFill>
          <a:blip r:embed="rId4"/>
          <a:srcRect l="-4176" t="5333" r="17690" b="-1334"/>
          <a:stretch>
            <a:fillRect/>
          </a:stretch>
        </p:blipFill>
        <p:spPr bwMode="auto">
          <a:xfrm>
            <a:off x="7840663" y="5791200"/>
            <a:ext cx="13033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Picture 2" descr="C:\Users\comp\Pictures\Фон\1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comp\Pictures\Безымянный.jpg"/>
          <p:cNvPicPr>
            <a:picLocks noChangeAspect="1" noChangeArrowheads="1"/>
          </p:cNvPicPr>
          <p:nvPr/>
        </p:nvPicPr>
        <p:blipFill>
          <a:blip r:embed="rId3" cstate="print"/>
          <a:srcRect l="13333" t="5534" r="13333" b="5534"/>
          <a:stretch>
            <a:fillRect/>
          </a:stretch>
        </p:blipFill>
        <p:spPr bwMode="auto">
          <a:xfrm>
            <a:off x="762000" y="1295400"/>
            <a:ext cx="7792720" cy="5313218"/>
          </a:xfrm>
          <a:prstGeom prst="roundRect">
            <a:avLst/>
          </a:prstGeom>
          <a:noFill/>
        </p:spPr>
      </p:pic>
      <p:pic>
        <p:nvPicPr>
          <p:cNvPr id="7" name="Picture 5" descr="C:\Users\comp\Pictures\kvitka_06.jpg"/>
          <p:cNvPicPr>
            <a:picLocks noChangeAspect="1" noChangeArrowheads="1"/>
          </p:cNvPicPr>
          <p:nvPr/>
        </p:nvPicPr>
        <p:blipFill>
          <a:blip r:embed="rId4"/>
          <a:srcRect l="-4176" t="5333" r="17690" b="-1334"/>
          <a:stretch>
            <a:fillRect/>
          </a:stretch>
        </p:blipFill>
        <p:spPr bwMode="auto">
          <a:xfrm>
            <a:off x="7747000" y="5715000"/>
            <a:ext cx="139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0585" y="152400"/>
            <a:ext cx="8845691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А як відпочиваєте Ви?</a:t>
            </a:r>
            <a:endParaRPr lang="ru-RU" sz="6000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Picture 2" descr="C:\Users\comp\Pictures\Фон\1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47800" y="152400"/>
            <a:ext cx="6226175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Види дозвілля</a:t>
            </a:r>
            <a:endParaRPr lang="ru-RU" sz="6600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2844" t="3340" r="1422" b="1461"/>
          <a:stretch>
            <a:fillRect/>
          </a:stretch>
        </p:blipFill>
        <p:spPr bwMode="auto">
          <a:xfrm>
            <a:off x="544095" y="1524000"/>
            <a:ext cx="8599905" cy="49530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2700"/>
          </a:effectLst>
          <a:scene3d>
            <a:camera prst="perspectiveRight"/>
            <a:lightRig rig="threePt" dir="t"/>
          </a:scene3d>
        </p:spPr>
      </p:pic>
      <p:pic>
        <p:nvPicPr>
          <p:cNvPr id="8" name="Picture 5" descr="C:\Users\comp\Pictures\kvitka_06.jpg"/>
          <p:cNvPicPr>
            <a:picLocks noChangeAspect="1" noChangeArrowheads="1"/>
          </p:cNvPicPr>
          <p:nvPr/>
        </p:nvPicPr>
        <p:blipFill>
          <a:blip r:embed="rId4"/>
          <a:srcRect l="-4176" t="5333" r="17690" b="-1334"/>
          <a:stretch>
            <a:fillRect/>
          </a:stretch>
        </p:blipFill>
        <p:spPr bwMode="auto">
          <a:xfrm>
            <a:off x="7747000" y="5715000"/>
            <a:ext cx="139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Pictures\Фон\1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2400" y="152400"/>
            <a:ext cx="901389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Як відпочити у Тернополі</a:t>
            </a:r>
            <a:endParaRPr lang="ru-RU" sz="48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1562" y="2967335"/>
            <a:ext cx="4140877" cy="120032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Екскурсії</a:t>
            </a:r>
            <a:endParaRPr lang="ru-RU" sz="7200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C:\Users\comp\Desktop\Портфоліо_Бойчук_Ольги\Ресурси_проекту\Фото\372.jpg"/>
          <p:cNvPicPr>
            <a:picLocks noChangeAspect="1" noChangeArrowheads="1"/>
          </p:cNvPicPr>
          <p:nvPr/>
        </p:nvPicPr>
        <p:blipFill>
          <a:blip r:embed="rId3" cstate="print"/>
          <a:srcRect l="6449" t="12311" r="11562"/>
          <a:stretch>
            <a:fillRect/>
          </a:stretch>
        </p:blipFill>
        <p:spPr bwMode="auto">
          <a:xfrm>
            <a:off x="762000" y="990600"/>
            <a:ext cx="2294628" cy="1676400"/>
          </a:xfrm>
          <a:prstGeom prst="roundRect">
            <a:avLst/>
          </a:prstGeom>
          <a:noFill/>
        </p:spPr>
      </p:pic>
      <p:pic>
        <p:nvPicPr>
          <p:cNvPr id="4099" name="Picture 3" descr="C:\Users\comp\Desktop\Портфоліо_Бойчук_Ольги\Ресурси_проекту\Фото\2610550_3b072846й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990600"/>
            <a:ext cx="2133600" cy="1600200"/>
          </a:xfrm>
          <a:prstGeom prst="roundRect">
            <a:avLst/>
          </a:prstGeom>
          <a:noFill/>
        </p:spPr>
      </p:pic>
      <p:pic>
        <p:nvPicPr>
          <p:cNvPr id="4100" name="Picture 4" descr="C:\Users\comp\Desktop\Портфоліо_Бойчук_Ольги\Ресурси_проекту\Фото\5755322_cb2b913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0"/>
            <a:ext cx="2128520" cy="1504877"/>
          </a:xfrm>
          <a:prstGeom prst="ellipse">
            <a:avLst/>
          </a:prstGeom>
          <a:noFill/>
        </p:spPr>
      </p:pic>
      <p:pic>
        <p:nvPicPr>
          <p:cNvPr id="4101" name="Picture 5" descr="C:\Users\comp\Desktop\Портфоліо_Бойчук_Ольги\Ресурси_проекту\Фото\image4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4267200"/>
            <a:ext cx="1447800" cy="2141716"/>
          </a:xfrm>
          <a:prstGeom prst="ellipse">
            <a:avLst/>
          </a:prstGeom>
          <a:noFill/>
        </p:spPr>
      </p:pic>
      <p:pic>
        <p:nvPicPr>
          <p:cNvPr id="4102" name="Picture 6" descr="C:\Users\comp\Desktop\Портфоліо_Бойчук_Ольги\Ресурси_проекту\Фото\images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4876800"/>
            <a:ext cx="2476500" cy="1847850"/>
          </a:xfrm>
          <a:prstGeom prst="roundRect">
            <a:avLst/>
          </a:prstGeom>
          <a:noFill/>
        </p:spPr>
      </p:pic>
      <p:pic>
        <p:nvPicPr>
          <p:cNvPr id="4103" name="Picture 7" descr="C:\Users\comp\Desktop\Портфоліо_Бойчук_Ольги\Ресурси_проекту\Фото\images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990600"/>
            <a:ext cx="2390775" cy="1914525"/>
          </a:xfrm>
          <a:prstGeom prst="ellipse">
            <a:avLst/>
          </a:prstGeom>
          <a:noFill/>
        </p:spPr>
      </p:pic>
      <p:pic>
        <p:nvPicPr>
          <p:cNvPr id="4104" name="Picture 8" descr="C:\Users\comp\Desktop\Портфоліо_Бойчук_Ольги\Ресурси_проекту\Фото\images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2819400"/>
            <a:ext cx="2175654" cy="1447799"/>
          </a:xfrm>
          <a:prstGeom prst="ellipse">
            <a:avLst/>
          </a:prstGeom>
          <a:noFill/>
        </p:spPr>
      </p:pic>
      <p:pic>
        <p:nvPicPr>
          <p:cNvPr id="4105" name="Picture 9" descr="C:\Users\comp\Desktop\Портфоліо_Бойчук_Ольги\Ресурси_проекту\Фото\лавочка тернопіль.jpg"/>
          <p:cNvPicPr>
            <a:picLocks noChangeAspect="1" noChangeArrowheads="1"/>
          </p:cNvPicPr>
          <p:nvPr/>
        </p:nvPicPr>
        <p:blipFill>
          <a:blip r:embed="rId10" cstate="print"/>
          <a:srcRect l="15000" t="10000" r="2500" b="6667"/>
          <a:stretch>
            <a:fillRect/>
          </a:stretch>
        </p:blipFill>
        <p:spPr bwMode="auto">
          <a:xfrm>
            <a:off x="6172200" y="4648200"/>
            <a:ext cx="2514600" cy="1905000"/>
          </a:xfrm>
          <a:prstGeom prst="round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Pictures\Фон\1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81200" y="2590800"/>
            <a:ext cx="5176417" cy="110799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Прогулянки</a:t>
            </a:r>
            <a:endParaRPr lang="ru-RU" sz="6600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C:\Users\comp\Desktop\Портфоліо_Бойчук_Ольги\Ресурси_проекту\Фото\projectukraine-2011-11-24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0"/>
            <a:ext cx="2349500" cy="1762125"/>
          </a:xfrm>
          <a:prstGeom prst="round2DiagRect">
            <a:avLst/>
          </a:prstGeom>
          <a:noFill/>
        </p:spPr>
      </p:pic>
      <p:pic>
        <p:nvPicPr>
          <p:cNvPr id="5123" name="Picture 3" descr="C:\Users\comp\Desktop\Портфоліо_Бойчук_Ольги\Ресурси_проекту\Фото\Rusal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62800" y="2362200"/>
            <a:ext cx="1657350" cy="2209800"/>
          </a:xfrm>
          <a:prstGeom prst="roundRect">
            <a:avLst/>
          </a:prstGeom>
          <a:noFill/>
        </p:spPr>
      </p:pic>
      <p:pic>
        <p:nvPicPr>
          <p:cNvPr id="5124" name="Picture 4" descr="C:\Users\comp\Desktop\Портфоліо_Бойчук_Ольги\Ресурси_проекту\Фото\UA-TE_Fontan_Kvitka_Terenu_2_Buran_23-08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33400"/>
            <a:ext cx="2133600" cy="1600200"/>
          </a:xfrm>
          <a:prstGeom prst="round2DiagRect">
            <a:avLst/>
          </a:prstGeom>
          <a:noFill/>
        </p:spPr>
      </p:pic>
      <p:pic>
        <p:nvPicPr>
          <p:cNvPr id="5125" name="Picture 5" descr="C:\Users\comp\Desktop\Портфоліо_Бойчук_Ольги\Ресурси_проекту\Фото\Ternopol__Tsentr_Goro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038600"/>
            <a:ext cx="2474978" cy="1857449"/>
          </a:xfrm>
          <a:prstGeom prst="roundRect">
            <a:avLst/>
          </a:prstGeom>
          <a:noFill/>
        </p:spPr>
      </p:pic>
      <p:pic>
        <p:nvPicPr>
          <p:cNvPr id="5126" name="Picture 6" descr="C:\Users\comp\Desktop\Портфоліо_Бойчук_Ольги\Ресурси_проекту\Фото\1303512937_1209890950_ternopil.osinnyj_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438150"/>
            <a:ext cx="2133600" cy="1600200"/>
          </a:xfrm>
          <a:prstGeom prst="round2DiagRect">
            <a:avLst/>
          </a:prstGeom>
          <a:noFill/>
        </p:spPr>
      </p:pic>
      <p:pic>
        <p:nvPicPr>
          <p:cNvPr id="5127" name="Picture 7" descr="C:\Users\comp\Desktop\Портфоліо_Бойчук_Ольги\Ресурси_проекту\Фото\3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2514600"/>
            <a:ext cx="2173058" cy="1447800"/>
          </a:xfrm>
          <a:prstGeom prst="roundRect">
            <a:avLst/>
          </a:prstGeom>
          <a:noFill/>
        </p:spPr>
      </p:pic>
      <p:pic>
        <p:nvPicPr>
          <p:cNvPr id="5128" name="Picture 8" descr="C:\Users\comp\Desktop\Портфоліо_Бойчук_Ольги\Ресурси_проекту\Фото\240x180n_photo_1f4a615a3244c613b6f24ddd2992d4d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304800"/>
            <a:ext cx="2819400" cy="2114550"/>
          </a:xfrm>
          <a:prstGeom prst="roundRect">
            <a:avLst/>
          </a:prstGeom>
          <a:noFill/>
        </p:spPr>
      </p:pic>
      <p:pic>
        <p:nvPicPr>
          <p:cNvPr id="5129" name="Picture 9" descr="C:\Users\comp\Desktop\Портфоліо_Бойчук_Ольги\Ресурси_проекту\Фото\GvZc8l-ueQ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600" y="4953000"/>
            <a:ext cx="2362200" cy="1771650"/>
          </a:xfrm>
          <a:prstGeom prst="round2Diag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Pictures\Фон\1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0" y="2362200"/>
            <a:ext cx="3074881" cy="132343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Театр</a:t>
            </a:r>
            <a:endParaRPr lang="ru-RU" sz="8000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 descr="C:\Users\comp\Desktop\Портфоліо_Бойчук_Ольги\Ресурси_проекту\Фото\99054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505200"/>
            <a:ext cx="2819400" cy="1874902"/>
          </a:xfrm>
          <a:prstGeom prst="round2DiagRect">
            <a:avLst/>
          </a:prstGeom>
          <a:noFill/>
        </p:spPr>
      </p:pic>
      <p:pic>
        <p:nvPicPr>
          <p:cNvPr id="6147" name="Picture 3" descr="C:\Users\comp\Desktop\Портфоліо_Бойчук_Ольги\Ресурси_проекту\Фото\1834_1844.jpg"/>
          <p:cNvPicPr>
            <a:picLocks noChangeAspect="1" noChangeArrowheads="1"/>
          </p:cNvPicPr>
          <p:nvPr/>
        </p:nvPicPr>
        <p:blipFill>
          <a:blip r:embed="rId4" cstate="print"/>
          <a:srcRect l="11321" t="11321" r="5661"/>
          <a:stretch>
            <a:fillRect/>
          </a:stretch>
        </p:blipFill>
        <p:spPr bwMode="auto">
          <a:xfrm>
            <a:off x="304800" y="3429000"/>
            <a:ext cx="2782110" cy="1981200"/>
          </a:xfrm>
          <a:prstGeom prst="round2DiagRect">
            <a:avLst/>
          </a:prstGeom>
          <a:noFill/>
        </p:spPr>
      </p:pic>
      <p:pic>
        <p:nvPicPr>
          <p:cNvPr id="6148" name="Picture 4" descr="C:\Users\comp\Desktop\Портфоліо_Бойчук_Ольги\Ресурси_проекту\Фото\LQYpC4qWFE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838200"/>
            <a:ext cx="2857500" cy="1905000"/>
          </a:xfrm>
          <a:prstGeom prst="round2DiagRect">
            <a:avLst/>
          </a:prstGeom>
          <a:noFill/>
        </p:spPr>
      </p:pic>
      <p:pic>
        <p:nvPicPr>
          <p:cNvPr id="6149" name="Picture 5" descr="C:\Users\comp\Desktop\Портфоліо_Бойчук_Ольги\Ресурси_проекту\Фото\teat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419600"/>
            <a:ext cx="2670437" cy="2000250"/>
          </a:xfrm>
          <a:prstGeom prst="roundRect">
            <a:avLst/>
          </a:prstGeom>
          <a:noFill/>
        </p:spPr>
      </p:pic>
      <p:pic>
        <p:nvPicPr>
          <p:cNvPr id="6151" name="Picture 7" descr="http://www.theatre.te.ua/images/gallery/foto1_lcD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914400"/>
            <a:ext cx="2642111" cy="1752600"/>
          </a:xfrm>
          <a:prstGeom prst="round2DiagRect">
            <a:avLst/>
          </a:prstGeom>
          <a:noFill/>
        </p:spPr>
      </p:pic>
      <p:pic>
        <p:nvPicPr>
          <p:cNvPr id="6153" name="Picture 9" descr="http://www.naziklife.narod.ru/dra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304800"/>
            <a:ext cx="2511796" cy="1676400"/>
          </a:xfrm>
          <a:prstGeom prst="round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Pictures\Фон\1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76600" y="2667000"/>
            <a:ext cx="2513830" cy="144655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Кіно</a:t>
            </a:r>
            <a:endParaRPr lang="ru-RU" sz="8800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4577" name="Picture 1" descr="C:\Users\comp\Desktop\Портфоліо_Бойчук_Ольги\Ресурси_проекту\Фото\sinema-city-ternop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2619375" cy="1743075"/>
          </a:xfrm>
          <a:prstGeom prst="round2DiagRect">
            <a:avLst/>
          </a:prstGeom>
          <a:noFill/>
        </p:spPr>
      </p:pic>
      <p:pic>
        <p:nvPicPr>
          <p:cNvPr id="24578" name="Picture 2" descr="C:\Users\comp\Desktop\Портфоліо_Бойчук_Ольги\Ресурси_проекту\Фото\5830852_3be6574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3619" y="381000"/>
            <a:ext cx="3110921" cy="1981200"/>
          </a:xfrm>
          <a:prstGeom prst="roundRect">
            <a:avLst/>
          </a:prstGeom>
          <a:noFill/>
        </p:spPr>
      </p:pic>
      <p:pic>
        <p:nvPicPr>
          <p:cNvPr id="24580" name="Picture 4" descr="http://cinemaciti.ternopil.ua/pics/aphotopic12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2092" y="2514600"/>
            <a:ext cx="2867219" cy="1905000"/>
          </a:xfrm>
          <a:prstGeom prst="round2DiagRect">
            <a:avLst/>
          </a:prstGeom>
          <a:noFill/>
        </p:spPr>
      </p:pic>
      <p:pic>
        <p:nvPicPr>
          <p:cNvPr id="24582" name="Picture 6" descr="http://cinemaciti.ternopil.ua/pics/aphotopic12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495800"/>
            <a:ext cx="3057330" cy="2031311"/>
          </a:xfrm>
          <a:prstGeom prst="roundRect">
            <a:avLst/>
          </a:prstGeom>
          <a:noFill/>
        </p:spPr>
      </p:pic>
      <p:pic>
        <p:nvPicPr>
          <p:cNvPr id="24584" name="Picture 8" descr="https://encrypted-tbn0.gstatic.com/images?q=tbn:ANd9GcSNsa46QGYwBlN9uBSqPOoD-O9gVSlPfhh1ECnqI3qu4znl_x_n"/>
          <p:cNvPicPr>
            <a:picLocks noChangeAspect="1" noChangeArrowheads="1"/>
          </p:cNvPicPr>
          <p:nvPr/>
        </p:nvPicPr>
        <p:blipFill>
          <a:blip r:embed="rId7" cstate="print"/>
          <a:srcRect l="9678" t="12903" r="19355" b="12903"/>
          <a:stretch>
            <a:fillRect/>
          </a:stretch>
        </p:blipFill>
        <p:spPr bwMode="auto">
          <a:xfrm>
            <a:off x="907774" y="685800"/>
            <a:ext cx="1302026" cy="1361209"/>
          </a:xfrm>
          <a:prstGeom prst="ellipse">
            <a:avLst/>
          </a:prstGeom>
          <a:noFill/>
        </p:spPr>
      </p:pic>
      <p:pic>
        <p:nvPicPr>
          <p:cNvPr id="24586" name="Picture 10" descr="http://pixelbrush.ru/uploads/posts/2008-03/thumbs/1205348053_film-art-vector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4953000"/>
            <a:ext cx="1603217" cy="1295400"/>
          </a:xfrm>
          <a:prstGeom prst="ellipse">
            <a:avLst/>
          </a:prstGeom>
          <a:noFill/>
        </p:spPr>
      </p:pic>
      <p:pic>
        <p:nvPicPr>
          <p:cNvPr id="24588" name="Picture 12" descr="http://psdmania.ru/uploads/posts/2011-05/1304839171_psd-camera-film-reel-icon12802151024-px.jpg"/>
          <p:cNvPicPr>
            <a:picLocks noChangeAspect="1" noChangeArrowheads="1"/>
          </p:cNvPicPr>
          <p:nvPr/>
        </p:nvPicPr>
        <p:blipFill>
          <a:blip r:embed="rId9" cstate="print"/>
          <a:srcRect l="12456" t="3319" r="10318" b="3734"/>
          <a:stretch>
            <a:fillRect/>
          </a:stretch>
        </p:blipFill>
        <p:spPr bwMode="auto">
          <a:xfrm>
            <a:off x="7086600" y="685800"/>
            <a:ext cx="1434193" cy="1295400"/>
          </a:xfrm>
          <a:prstGeom prst="ellipse">
            <a:avLst/>
          </a:prstGeom>
          <a:noFill/>
        </p:spPr>
      </p:pic>
      <p:pic>
        <p:nvPicPr>
          <p:cNvPr id="24590" name="Picture 14" descr="http://img.cliparto.com/pic/xl/177387/3025278-grunge-background-with-film-tape.jpg"/>
          <p:cNvPicPr>
            <a:picLocks noChangeAspect="1" noChangeArrowheads="1"/>
          </p:cNvPicPr>
          <p:nvPr/>
        </p:nvPicPr>
        <p:blipFill>
          <a:blip r:embed="rId10" cstate="print"/>
          <a:srcRect l="10000" t="10000" r="16000" b="10000"/>
          <a:stretch>
            <a:fillRect/>
          </a:stretch>
        </p:blipFill>
        <p:spPr bwMode="auto">
          <a:xfrm>
            <a:off x="838200" y="4759410"/>
            <a:ext cx="1447800" cy="1565189"/>
          </a:xfrm>
          <a:prstGeom prst="ellipse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Pictures\Фон\1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00400" y="2667000"/>
            <a:ext cx="2690160" cy="120032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Музеї</a:t>
            </a:r>
            <a:endParaRPr lang="ru-RU" sz="7200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3553" name="Picture 1" descr="C:\Users\comp\Desktop\Портфоліо_Бойчук_Ольги\Ресурси_проекту\Фото\37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2514600" cy="1714500"/>
          </a:xfrm>
          <a:prstGeom prst="round2DiagRect">
            <a:avLst/>
          </a:prstGeom>
          <a:noFill/>
        </p:spPr>
      </p:pic>
      <p:pic>
        <p:nvPicPr>
          <p:cNvPr id="23554" name="Picture 2" descr="C:\Users\comp\Desktop\Портфоліо_Бойчук_Ольги\Ресурси_проекту\Фото\hydozhnij_myzei.jpg"/>
          <p:cNvPicPr>
            <a:picLocks noChangeAspect="1" noChangeArrowheads="1"/>
          </p:cNvPicPr>
          <p:nvPr/>
        </p:nvPicPr>
        <p:blipFill>
          <a:blip r:embed="rId4" cstate="print"/>
          <a:srcRect l="6507" r="7436"/>
          <a:stretch>
            <a:fillRect/>
          </a:stretch>
        </p:blipFill>
        <p:spPr bwMode="auto">
          <a:xfrm>
            <a:off x="2819400" y="4572000"/>
            <a:ext cx="3124200" cy="1752600"/>
          </a:xfrm>
          <a:prstGeom prst="roundRect">
            <a:avLst/>
          </a:prstGeom>
          <a:noFill/>
        </p:spPr>
      </p:pic>
      <p:pic>
        <p:nvPicPr>
          <p:cNvPr id="23555" name="Picture 3" descr="C:\Users\comp\Desktop\Портфоліо_Бойчук_Ольги\Ресурси_проекту\Фото\Тернопільський_краєзнавчий_музе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81000"/>
            <a:ext cx="2536402" cy="1686560"/>
          </a:xfrm>
          <a:prstGeom prst="roundRect">
            <a:avLst/>
          </a:prstGeom>
          <a:noFill/>
        </p:spPr>
      </p:pic>
      <p:pic>
        <p:nvPicPr>
          <p:cNvPr id="23557" name="Picture 5" descr="click to clo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838200"/>
            <a:ext cx="2749404" cy="1829117"/>
          </a:xfrm>
          <a:prstGeom prst="round2DiagRect">
            <a:avLst/>
          </a:prstGeom>
          <a:noFill/>
        </p:spPr>
      </p:pic>
      <p:pic>
        <p:nvPicPr>
          <p:cNvPr id="23559" name="Picture 7" descr="click to clo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990600"/>
            <a:ext cx="2590800" cy="1723602"/>
          </a:xfrm>
          <a:prstGeom prst="round2DiagRect">
            <a:avLst/>
          </a:prstGeom>
          <a:noFill/>
        </p:spPr>
      </p:pic>
      <p:pic>
        <p:nvPicPr>
          <p:cNvPr id="23561" name="Picture 9" descr="click to close"/>
          <p:cNvPicPr>
            <a:picLocks noChangeAspect="1" noChangeArrowheads="1"/>
          </p:cNvPicPr>
          <p:nvPr/>
        </p:nvPicPr>
        <p:blipFill>
          <a:blip r:embed="rId8" cstate="print"/>
          <a:srcRect l="7458" t="3791" r="15424"/>
          <a:stretch>
            <a:fillRect/>
          </a:stretch>
        </p:blipFill>
        <p:spPr bwMode="auto">
          <a:xfrm>
            <a:off x="6272799" y="3352800"/>
            <a:ext cx="2871201" cy="1619038"/>
          </a:xfrm>
          <a:prstGeom prst="round2Diag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0.5|1.7|0.9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149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Arial</vt:lpstr>
      <vt:lpstr>Wingdings</vt:lpstr>
      <vt:lpstr>Comic Sans MS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st</cp:lastModifiedBy>
  <cp:revision>91</cp:revision>
  <dcterms:created xsi:type="dcterms:W3CDTF">2006-08-16T00:00:00Z</dcterms:created>
  <dcterms:modified xsi:type="dcterms:W3CDTF">2013-02-01T07:21:10Z</dcterms:modified>
</cp:coreProperties>
</file>